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Medium" panose="020B0603050203000203" pitchFamily="34" charset="0"/>
      <p:regular r:id="rId11"/>
    </p:embeddedFont>
    <p:embeddedFont>
      <p:font typeface="Roboto" panose="02000000000000000000" pitchFamily="2" charset="0"/>
      <p:regular r:id="rId12"/>
      <p:bold r:id="rId13"/>
    </p:embeddedFont>
    <p:embeddedFont>
      <p:font typeface="Roboto Bold" panose="02000000000000000000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90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hedeveloperblog.com/coa/coa-binary-adder" TargetMode="External"/><Relationship Id="rId5" Type="http://schemas.openxmlformats.org/officeDocument/2006/relationships/hyperlink" Target="https://www.studocu.com/in/document/deen-dayal-upadhyay-gorakhpur-university/computer-organisation/coa-lab-manualdoc-practical/43935057" TargetMode="External"/><Relationship Id="rId4" Type="http://schemas.openxmlformats.org/officeDocument/2006/relationships/hyperlink" Target="https://www.javatpoint.com/coa-binary-add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48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5983" y="21549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Binary Adder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75983" y="31168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implements a binary adder using Python. It simulates the 8085 microprocessor architecture. The goal is to understand digital arithmetic and microprocessor programming.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335091" y="6890211"/>
            <a:ext cx="30245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SARANSH SINGH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RA2212703010013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SRM Institute of Science and Technology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46785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Binary Adder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the Binary Adder algorithm in Python.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38462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8085 Simulation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the 8085 microprocessor architecture.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46785" y="527423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Digital Arithmetic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fundamental principles of digital arithmetic.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8085 Microprocessor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the 8085 microprocessor in Python.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Binary Addition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binary addition using appropriate instructions.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66948" y="5448776"/>
            <a:ext cx="2852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 Representation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the microprocessor's internal states during execution.</a:t>
            </a:r>
            <a:endParaRPr lang="en-US" sz="17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B05912-9117-035E-FD48-26CA3F3A7715}"/>
              </a:ext>
            </a:extLst>
          </p:cNvPr>
          <p:cNvSpPr/>
          <p:nvPr/>
        </p:nvSpPr>
        <p:spPr>
          <a:xfrm>
            <a:off x="12962406" y="7613151"/>
            <a:ext cx="1623317" cy="6164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064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 to Binary Addition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74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Fundamental Operation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addition is essential in digital electronics.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8085 Microprocessor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a platform for implementing binary addition.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Python Simulation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simulates the 8085 microprocessor's behavior.</a:t>
            </a:r>
            <a:endParaRPr lang="en-US" sz="175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6602D-E054-E483-A5EC-E75842717522}"/>
              </a:ext>
            </a:extLst>
          </p:cNvPr>
          <p:cNvSpPr/>
          <p:nvPr/>
        </p:nvSpPr>
        <p:spPr>
          <a:xfrm>
            <a:off x="12962406" y="7613151"/>
            <a:ext cx="1623317" cy="6164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707"/>
            <a:ext cx="6127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Software Requirements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Python Interpreter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Required for implementing the simulation.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943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Code Editor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9856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writing and editing the Python code.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Operating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Compatible with common operating systems.</a:t>
            </a:r>
            <a:endParaRPr lang="en-US" sz="175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CF6D4F4-3470-2F1F-7F18-267021A325E5}"/>
              </a:ext>
            </a:extLst>
          </p:cNvPr>
          <p:cNvSpPr/>
          <p:nvPr/>
        </p:nvSpPr>
        <p:spPr>
          <a:xfrm>
            <a:off x="12962406" y="7613151"/>
            <a:ext cx="1623317" cy="6164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Working Principle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virtual registers and load binary numbers.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Binary Addition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ALU operation for each bit position.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Update Flags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 flag updates based on the result.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the result in designated virtual registers.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31796" y="279213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Digital Arithmetic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principles of digital arithmetic.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31796" y="4325898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983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Binary Number System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Explores the binary number system and bitwise operations.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31796" y="585966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Python Versatility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Showcases Python's ability to handle binary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Javatpoint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explanation of binary adders.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Studocu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implementation of adders using logic gates.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Developer Blog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Interconnections of full-adder circuits.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268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Roboto Bold</vt:lpstr>
      <vt:lpstr>IBM Plex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Saransh Singh</cp:lastModifiedBy>
  <cp:revision>2</cp:revision>
  <dcterms:created xsi:type="dcterms:W3CDTF">2025-02-18T06:40:16Z</dcterms:created>
  <dcterms:modified xsi:type="dcterms:W3CDTF">2025-02-18T06:44:50Z</dcterms:modified>
</cp:coreProperties>
</file>